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0" r:id="rId6"/>
    <p:sldId id="261" r:id="rId7"/>
    <p:sldId id="262" r:id="rId8"/>
    <p:sldId id="264" r:id="rId9"/>
    <p:sldId id="265" r:id="rId10"/>
    <p:sldId id="266" r:id="rId11"/>
  </p:sldIdLst>
  <p:sldSz cx="18288000" cy="10287000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20074CC2-F499-4C81-9E38-629D8A92C33D}">
          <p14:sldIdLst>
            <p14:sldId id="256"/>
            <p14:sldId id="258"/>
            <p14:sldId id="259"/>
            <p14:sldId id="263"/>
            <p14:sldId id="260"/>
            <p14:sldId id="261"/>
            <p14:sldId id="262"/>
            <p14:sldId id="264"/>
            <p14:sldId id="265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37" d="100"/>
          <a:sy n="37" d="100"/>
        </p:scale>
        <p:origin x="-1236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905665" h="10634437">
                <a:moveTo>
                  <a:pt x="0" y="0"/>
                </a:moveTo>
                <a:lnTo>
                  <a:pt x="18905665" y="0"/>
                </a:lnTo>
                <a:lnTo>
                  <a:pt x="18905665" y="10634437"/>
                </a:lnTo>
                <a:lnTo>
                  <a:pt x="0" y="106344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8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16"/>
          <p:cNvGrpSpPr/>
          <p:nvPr/>
        </p:nvGrpSpPr>
        <p:grpSpPr>
          <a:xfrm>
            <a:off x="0" y="9258300"/>
            <a:ext cx="25207520" cy="7268293"/>
            <a:chOff x="0" y="-273270"/>
            <a:chExt cx="812800" cy="1086070"/>
          </a:xfrm>
        </p:grpSpPr>
        <p:sp>
          <p:nvSpPr>
            <p:cNvPr id="32" name="Freeform 17"/>
            <p:cNvSpPr/>
            <p:nvPr/>
          </p:nvSpPr>
          <p:spPr>
            <a:xfrm>
              <a:off x="0" y="-273270"/>
              <a:ext cx="589685" cy="157710"/>
            </a:xfrm>
            <a:custGeom>
              <a:avLst/>
              <a:gdLst/>
              <a:ahLst/>
              <a:cxnLst/>
              <a:rect l="l" t="t" r="r" b="b"/>
              <a:pathLst>
                <a:path w="513517" h="142328">
                  <a:moveTo>
                    <a:pt x="0" y="0"/>
                  </a:moveTo>
                  <a:lnTo>
                    <a:pt x="513517" y="0"/>
                  </a:lnTo>
                  <a:lnTo>
                    <a:pt x="513517" y="142328"/>
                  </a:lnTo>
                  <a:lnTo>
                    <a:pt x="0" y="142328"/>
                  </a:lnTo>
                  <a:close/>
                </a:path>
              </a:pathLst>
            </a:custGeom>
            <a:solidFill>
              <a:srgbClr val="07BD09"/>
            </a:solidFill>
          </p:spPr>
        </p:sp>
        <p:sp>
          <p:nvSpPr>
            <p:cNvPr id="33" name="TextBox 1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2561117" y="454664"/>
            <a:ext cx="12711370" cy="1277618"/>
          </a:xfrm>
          <a:custGeom>
            <a:avLst/>
            <a:gdLst/>
            <a:ahLst/>
            <a:cxnLst/>
            <a:rect l="l" t="t" r="r" b="b"/>
            <a:pathLst>
              <a:path w="12711370" h="1277618">
                <a:moveTo>
                  <a:pt x="0" y="0"/>
                </a:moveTo>
                <a:lnTo>
                  <a:pt x="12711370" y="0"/>
                </a:lnTo>
                <a:lnTo>
                  <a:pt x="12711370" y="1277618"/>
                </a:lnTo>
                <a:lnTo>
                  <a:pt x="0" y="12776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2" name="Title 21"/>
          <p:cNvSpPr>
            <a:spLocks noGrp="1"/>
          </p:cNvSpPr>
          <p:nvPr>
            <p:ph type="ctrTitle"/>
          </p:nvPr>
        </p:nvSpPr>
        <p:spPr>
          <a:xfrm>
            <a:off x="3714554" y="3974819"/>
            <a:ext cx="10858891" cy="3200188"/>
          </a:xfrm>
        </p:spPr>
        <p:txBody>
          <a:bodyPr/>
          <a:lstStyle/>
          <a:p>
            <a:endParaRPr lang="id-ID" dirty="0"/>
          </a:p>
        </p:txBody>
      </p:sp>
      <p:pic>
        <p:nvPicPr>
          <p:cNvPr id="1026" name="Picture 2" descr="D:\FILE OSI TERBARU\LOGO ALL\logo_capaian - Cop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327285"/>
            <a:ext cx="6574795" cy="92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Freeform 14"/>
          <p:cNvSpPr/>
          <p:nvPr/>
        </p:nvSpPr>
        <p:spPr>
          <a:xfrm>
            <a:off x="0" y="9258300"/>
            <a:ext cx="2561117" cy="1055441"/>
          </a:xfrm>
          <a:custGeom>
            <a:avLst/>
            <a:gdLst/>
            <a:ahLst/>
            <a:cxnLst/>
            <a:rect l="l" t="t" r="r" b="b"/>
            <a:pathLst>
              <a:path w="513517" h="142328">
                <a:moveTo>
                  <a:pt x="0" y="0"/>
                </a:moveTo>
                <a:lnTo>
                  <a:pt x="513517" y="0"/>
                </a:lnTo>
                <a:lnTo>
                  <a:pt x="513517" y="142328"/>
                </a:lnTo>
                <a:lnTo>
                  <a:pt x="0" y="142328"/>
                </a:lnTo>
                <a:close/>
              </a:path>
            </a:pathLst>
          </a:custGeom>
          <a:solidFill>
            <a:srgbClr val="FFD600"/>
          </a:solidFill>
        </p:spPr>
      </p:sp>
      <p:sp>
        <p:nvSpPr>
          <p:cNvPr id="38" name="Freeform 14"/>
          <p:cNvSpPr/>
          <p:nvPr/>
        </p:nvSpPr>
        <p:spPr>
          <a:xfrm>
            <a:off x="15773400" y="9269659"/>
            <a:ext cx="2561117" cy="1055441"/>
          </a:xfrm>
          <a:custGeom>
            <a:avLst/>
            <a:gdLst/>
            <a:ahLst/>
            <a:cxnLst/>
            <a:rect l="l" t="t" r="r" b="b"/>
            <a:pathLst>
              <a:path w="513517" h="142328">
                <a:moveTo>
                  <a:pt x="0" y="0"/>
                </a:moveTo>
                <a:lnTo>
                  <a:pt x="513517" y="0"/>
                </a:lnTo>
                <a:lnTo>
                  <a:pt x="513517" y="142328"/>
                </a:lnTo>
                <a:lnTo>
                  <a:pt x="0" y="142328"/>
                </a:lnTo>
                <a:close/>
              </a:path>
            </a:pathLst>
          </a:custGeom>
          <a:solidFill>
            <a:srgbClr val="FFD600"/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0" y="9334500"/>
            <a:ext cx="15925800" cy="952500"/>
            <a:chOff x="0" y="0"/>
            <a:chExt cx="513517" cy="142328"/>
          </a:xfrm>
        </p:grpSpPr>
        <p:sp>
          <p:nvSpPr>
            <p:cNvPr id="3" name="Freeform 17"/>
            <p:cNvSpPr/>
            <p:nvPr/>
          </p:nvSpPr>
          <p:spPr>
            <a:xfrm>
              <a:off x="0" y="0"/>
              <a:ext cx="513517" cy="142328"/>
            </a:xfrm>
            <a:custGeom>
              <a:avLst/>
              <a:gdLst/>
              <a:ahLst/>
              <a:cxnLst/>
              <a:rect l="l" t="t" r="r" b="b"/>
              <a:pathLst>
                <a:path w="513517" h="142328">
                  <a:moveTo>
                    <a:pt x="0" y="0"/>
                  </a:moveTo>
                  <a:lnTo>
                    <a:pt x="513517" y="0"/>
                  </a:lnTo>
                  <a:lnTo>
                    <a:pt x="513517" y="142328"/>
                  </a:lnTo>
                  <a:lnTo>
                    <a:pt x="0" y="142328"/>
                  </a:lnTo>
                  <a:close/>
                </a:path>
              </a:pathLst>
            </a:custGeom>
            <a:solidFill>
              <a:srgbClr val="07BD09"/>
            </a:solidFill>
          </p:spPr>
        </p:sp>
        <p:sp>
          <p:nvSpPr>
            <p:cNvPr id="4" name="TextBox 1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grpSp>
        <p:nvGrpSpPr>
          <p:cNvPr id="5" name="Group 13"/>
          <p:cNvGrpSpPr/>
          <p:nvPr/>
        </p:nvGrpSpPr>
        <p:grpSpPr>
          <a:xfrm>
            <a:off x="14354848" y="9334500"/>
            <a:ext cx="3933152" cy="990600"/>
            <a:chOff x="0" y="0"/>
            <a:chExt cx="513517" cy="142328"/>
          </a:xfrm>
        </p:grpSpPr>
        <p:sp>
          <p:nvSpPr>
            <p:cNvPr id="6" name="Freeform 14"/>
            <p:cNvSpPr/>
            <p:nvPr/>
          </p:nvSpPr>
          <p:spPr>
            <a:xfrm>
              <a:off x="0" y="0"/>
              <a:ext cx="513517" cy="142328"/>
            </a:xfrm>
            <a:custGeom>
              <a:avLst/>
              <a:gdLst/>
              <a:ahLst/>
              <a:cxnLst/>
              <a:rect l="l" t="t" r="r" b="b"/>
              <a:pathLst>
                <a:path w="513517" h="142328">
                  <a:moveTo>
                    <a:pt x="0" y="0"/>
                  </a:moveTo>
                  <a:lnTo>
                    <a:pt x="513517" y="0"/>
                  </a:lnTo>
                  <a:lnTo>
                    <a:pt x="513517" y="142328"/>
                  </a:lnTo>
                  <a:lnTo>
                    <a:pt x="0" y="142328"/>
                  </a:lnTo>
                  <a:close/>
                </a:path>
              </a:pathLst>
            </a:custGeom>
            <a:solidFill>
              <a:srgbClr val="FFD600"/>
            </a:solidFill>
          </p:spPr>
        </p:sp>
        <p:sp>
          <p:nvSpPr>
            <p:cNvPr id="7" name="TextBox 1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8" name="Freeform 9"/>
          <p:cNvSpPr/>
          <p:nvPr/>
        </p:nvSpPr>
        <p:spPr>
          <a:xfrm>
            <a:off x="167080" y="197171"/>
            <a:ext cx="6690920" cy="755329"/>
          </a:xfrm>
          <a:custGeom>
            <a:avLst/>
            <a:gdLst/>
            <a:ahLst/>
            <a:cxnLst/>
            <a:rect l="l" t="t" r="r" b="b"/>
            <a:pathLst>
              <a:path w="12711370" h="1277618">
                <a:moveTo>
                  <a:pt x="0" y="0"/>
                </a:moveTo>
                <a:lnTo>
                  <a:pt x="12711370" y="0"/>
                </a:lnTo>
                <a:lnTo>
                  <a:pt x="12711370" y="1277618"/>
                </a:lnTo>
                <a:lnTo>
                  <a:pt x="0" y="12776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2"/>
          <p:cNvSpPr/>
          <p:nvPr/>
        </p:nvSpPr>
        <p:spPr>
          <a:xfrm>
            <a:off x="638175" y="8982075"/>
            <a:ext cx="13030200" cy="1584961"/>
          </a:xfrm>
          <a:custGeom>
            <a:avLst/>
            <a:gdLst/>
            <a:ahLst/>
            <a:cxnLst/>
            <a:rect l="l" t="t" r="r" b="b"/>
            <a:pathLst>
              <a:path w="13838220" h="1723441">
                <a:moveTo>
                  <a:pt x="0" y="0"/>
                </a:moveTo>
                <a:lnTo>
                  <a:pt x="13838220" y="0"/>
                </a:lnTo>
                <a:lnTo>
                  <a:pt x="13838220" y="1723442"/>
                </a:lnTo>
                <a:lnTo>
                  <a:pt x="0" y="17234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72922" r="-5365" b="-373103"/>
            </a:stretch>
          </a:blipFill>
        </p:spPr>
      </p:sp>
      <p:pic>
        <p:nvPicPr>
          <p:cNvPr id="10" name="Picture 2" descr="D:\FILE OSI TERBARU\LOGO ALL\logo_capaian - Cop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11" y="114300"/>
            <a:ext cx="7086589" cy="100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408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0" y="9334500"/>
            <a:ext cx="15925800" cy="952500"/>
            <a:chOff x="0" y="0"/>
            <a:chExt cx="513517" cy="142328"/>
          </a:xfrm>
        </p:grpSpPr>
        <p:sp>
          <p:nvSpPr>
            <p:cNvPr id="3" name="Freeform 17"/>
            <p:cNvSpPr/>
            <p:nvPr/>
          </p:nvSpPr>
          <p:spPr>
            <a:xfrm>
              <a:off x="0" y="0"/>
              <a:ext cx="513517" cy="142328"/>
            </a:xfrm>
            <a:custGeom>
              <a:avLst/>
              <a:gdLst/>
              <a:ahLst/>
              <a:cxnLst/>
              <a:rect l="l" t="t" r="r" b="b"/>
              <a:pathLst>
                <a:path w="513517" h="142328">
                  <a:moveTo>
                    <a:pt x="0" y="0"/>
                  </a:moveTo>
                  <a:lnTo>
                    <a:pt x="513517" y="0"/>
                  </a:lnTo>
                  <a:lnTo>
                    <a:pt x="513517" y="142328"/>
                  </a:lnTo>
                  <a:lnTo>
                    <a:pt x="0" y="142328"/>
                  </a:lnTo>
                  <a:close/>
                </a:path>
              </a:pathLst>
            </a:custGeom>
            <a:solidFill>
              <a:srgbClr val="07BD09"/>
            </a:solidFill>
          </p:spPr>
        </p:sp>
        <p:sp>
          <p:nvSpPr>
            <p:cNvPr id="4" name="TextBox 1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8" name="Freeform 9"/>
          <p:cNvSpPr/>
          <p:nvPr/>
        </p:nvSpPr>
        <p:spPr>
          <a:xfrm>
            <a:off x="167080" y="197171"/>
            <a:ext cx="6690920" cy="755329"/>
          </a:xfrm>
          <a:custGeom>
            <a:avLst/>
            <a:gdLst/>
            <a:ahLst/>
            <a:cxnLst/>
            <a:rect l="l" t="t" r="r" b="b"/>
            <a:pathLst>
              <a:path w="12711370" h="1277618">
                <a:moveTo>
                  <a:pt x="0" y="0"/>
                </a:moveTo>
                <a:lnTo>
                  <a:pt x="12711370" y="0"/>
                </a:lnTo>
                <a:lnTo>
                  <a:pt x="12711370" y="1277618"/>
                </a:lnTo>
                <a:lnTo>
                  <a:pt x="0" y="12776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0" name="Group 13"/>
          <p:cNvGrpSpPr/>
          <p:nvPr/>
        </p:nvGrpSpPr>
        <p:grpSpPr>
          <a:xfrm>
            <a:off x="14354848" y="9334500"/>
            <a:ext cx="3933152" cy="990600"/>
            <a:chOff x="0" y="0"/>
            <a:chExt cx="513517" cy="142328"/>
          </a:xfrm>
        </p:grpSpPr>
        <p:sp>
          <p:nvSpPr>
            <p:cNvPr id="11" name="Freeform 14"/>
            <p:cNvSpPr/>
            <p:nvPr/>
          </p:nvSpPr>
          <p:spPr>
            <a:xfrm>
              <a:off x="0" y="0"/>
              <a:ext cx="513517" cy="142328"/>
            </a:xfrm>
            <a:custGeom>
              <a:avLst/>
              <a:gdLst/>
              <a:ahLst/>
              <a:cxnLst/>
              <a:rect l="l" t="t" r="r" b="b"/>
              <a:pathLst>
                <a:path w="513517" h="142328">
                  <a:moveTo>
                    <a:pt x="0" y="0"/>
                  </a:moveTo>
                  <a:lnTo>
                    <a:pt x="513517" y="0"/>
                  </a:lnTo>
                  <a:lnTo>
                    <a:pt x="513517" y="142328"/>
                  </a:lnTo>
                  <a:lnTo>
                    <a:pt x="0" y="142328"/>
                  </a:lnTo>
                  <a:close/>
                </a:path>
              </a:pathLst>
            </a:custGeom>
            <a:solidFill>
              <a:srgbClr val="FFD600"/>
            </a:solidFill>
          </p:spPr>
        </p:sp>
        <p:sp>
          <p:nvSpPr>
            <p:cNvPr id="12" name="TextBox 1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15" name="Freeform 2"/>
          <p:cNvSpPr/>
          <p:nvPr/>
        </p:nvSpPr>
        <p:spPr>
          <a:xfrm>
            <a:off x="638175" y="8982075"/>
            <a:ext cx="13030200" cy="1584961"/>
          </a:xfrm>
          <a:custGeom>
            <a:avLst/>
            <a:gdLst/>
            <a:ahLst/>
            <a:cxnLst/>
            <a:rect l="l" t="t" r="r" b="b"/>
            <a:pathLst>
              <a:path w="13838220" h="1723441">
                <a:moveTo>
                  <a:pt x="0" y="0"/>
                </a:moveTo>
                <a:lnTo>
                  <a:pt x="13838220" y="0"/>
                </a:lnTo>
                <a:lnTo>
                  <a:pt x="13838220" y="1723442"/>
                </a:lnTo>
                <a:lnTo>
                  <a:pt x="0" y="17234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72922" r="-5365" b="-373103"/>
            </a:stretch>
          </a:blipFill>
        </p:spPr>
      </p:sp>
      <p:pic>
        <p:nvPicPr>
          <p:cNvPr id="13" name="Picture 2" descr="D:\FILE OSI TERBARU\LOGO ALL\logo_capaian - Cop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11" y="114300"/>
            <a:ext cx="7086589" cy="100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93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0" y="9334500"/>
            <a:ext cx="15925800" cy="952500"/>
            <a:chOff x="0" y="0"/>
            <a:chExt cx="513517" cy="142328"/>
          </a:xfrm>
        </p:grpSpPr>
        <p:sp>
          <p:nvSpPr>
            <p:cNvPr id="3" name="Freeform 17"/>
            <p:cNvSpPr/>
            <p:nvPr/>
          </p:nvSpPr>
          <p:spPr>
            <a:xfrm>
              <a:off x="0" y="0"/>
              <a:ext cx="513517" cy="142328"/>
            </a:xfrm>
            <a:custGeom>
              <a:avLst/>
              <a:gdLst/>
              <a:ahLst/>
              <a:cxnLst/>
              <a:rect l="l" t="t" r="r" b="b"/>
              <a:pathLst>
                <a:path w="513517" h="142328">
                  <a:moveTo>
                    <a:pt x="0" y="0"/>
                  </a:moveTo>
                  <a:lnTo>
                    <a:pt x="513517" y="0"/>
                  </a:lnTo>
                  <a:lnTo>
                    <a:pt x="513517" y="142328"/>
                  </a:lnTo>
                  <a:lnTo>
                    <a:pt x="0" y="142328"/>
                  </a:lnTo>
                  <a:close/>
                </a:path>
              </a:pathLst>
            </a:custGeom>
            <a:solidFill>
              <a:srgbClr val="07BD09"/>
            </a:solidFill>
          </p:spPr>
        </p:sp>
        <p:sp>
          <p:nvSpPr>
            <p:cNvPr id="4" name="TextBox 1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8" name="Freeform 9"/>
          <p:cNvSpPr/>
          <p:nvPr/>
        </p:nvSpPr>
        <p:spPr>
          <a:xfrm>
            <a:off x="167080" y="197171"/>
            <a:ext cx="6690920" cy="755329"/>
          </a:xfrm>
          <a:custGeom>
            <a:avLst/>
            <a:gdLst/>
            <a:ahLst/>
            <a:cxnLst/>
            <a:rect l="l" t="t" r="r" b="b"/>
            <a:pathLst>
              <a:path w="12711370" h="1277618">
                <a:moveTo>
                  <a:pt x="0" y="0"/>
                </a:moveTo>
                <a:lnTo>
                  <a:pt x="12711370" y="0"/>
                </a:lnTo>
                <a:lnTo>
                  <a:pt x="12711370" y="1277618"/>
                </a:lnTo>
                <a:lnTo>
                  <a:pt x="0" y="12776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0" name="Group 13"/>
          <p:cNvGrpSpPr/>
          <p:nvPr/>
        </p:nvGrpSpPr>
        <p:grpSpPr>
          <a:xfrm>
            <a:off x="14354848" y="9334500"/>
            <a:ext cx="3933152" cy="990600"/>
            <a:chOff x="0" y="0"/>
            <a:chExt cx="513517" cy="142328"/>
          </a:xfrm>
        </p:grpSpPr>
        <p:sp>
          <p:nvSpPr>
            <p:cNvPr id="11" name="Freeform 14"/>
            <p:cNvSpPr/>
            <p:nvPr/>
          </p:nvSpPr>
          <p:spPr>
            <a:xfrm>
              <a:off x="0" y="0"/>
              <a:ext cx="513517" cy="142328"/>
            </a:xfrm>
            <a:custGeom>
              <a:avLst/>
              <a:gdLst/>
              <a:ahLst/>
              <a:cxnLst/>
              <a:rect l="l" t="t" r="r" b="b"/>
              <a:pathLst>
                <a:path w="513517" h="142328">
                  <a:moveTo>
                    <a:pt x="0" y="0"/>
                  </a:moveTo>
                  <a:lnTo>
                    <a:pt x="513517" y="0"/>
                  </a:lnTo>
                  <a:lnTo>
                    <a:pt x="513517" y="142328"/>
                  </a:lnTo>
                  <a:lnTo>
                    <a:pt x="0" y="142328"/>
                  </a:lnTo>
                  <a:close/>
                </a:path>
              </a:pathLst>
            </a:custGeom>
            <a:solidFill>
              <a:srgbClr val="FFD600"/>
            </a:solidFill>
          </p:spPr>
        </p:sp>
        <p:sp>
          <p:nvSpPr>
            <p:cNvPr id="12" name="TextBox 1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13" name="Freeform 2"/>
          <p:cNvSpPr/>
          <p:nvPr/>
        </p:nvSpPr>
        <p:spPr>
          <a:xfrm>
            <a:off x="638175" y="8982075"/>
            <a:ext cx="13030200" cy="1584961"/>
          </a:xfrm>
          <a:custGeom>
            <a:avLst/>
            <a:gdLst/>
            <a:ahLst/>
            <a:cxnLst/>
            <a:rect l="l" t="t" r="r" b="b"/>
            <a:pathLst>
              <a:path w="13838220" h="1723441">
                <a:moveTo>
                  <a:pt x="0" y="0"/>
                </a:moveTo>
                <a:lnTo>
                  <a:pt x="13838220" y="0"/>
                </a:lnTo>
                <a:lnTo>
                  <a:pt x="13838220" y="1723442"/>
                </a:lnTo>
                <a:lnTo>
                  <a:pt x="0" y="17234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72922" r="-5365" b="-373103"/>
            </a:stretch>
          </a:blipFill>
        </p:spPr>
      </p:sp>
      <p:pic>
        <p:nvPicPr>
          <p:cNvPr id="15" name="Picture 2" descr="D:\FILE OSI TERBARU\LOGO ALL\logo_capaian - Cop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11" y="114300"/>
            <a:ext cx="7086589" cy="100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99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0" y="9334500"/>
            <a:ext cx="15925800" cy="952500"/>
            <a:chOff x="0" y="0"/>
            <a:chExt cx="513517" cy="142328"/>
          </a:xfrm>
        </p:grpSpPr>
        <p:sp>
          <p:nvSpPr>
            <p:cNvPr id="3" name="Freeform 17"/>
            <p:cNvSpPr/>
            <p:nvPr/>
          </p:nvSpPr>
          <p:spPr>
            <a:xfrm>
              <a:off x="0" y="0"/>
              <a:ext cx="513517" cy="142328"/>
            </a:xfrm>
            <a:custGeom>
              <a:avLst/>
              <a:gdLst/>
              <a:ahLst/>
              <a:cxnLst/>
              <a:rect l="l" t="t" r="r" b="b"/>
              <a:pathLst>
                <a:path w="513517" h="142328">
                  <a:moveTo>
                    <a:pt x="0" y="0"/>
                  </a:moveTo>
                  <a:lnTo>
                    <a:pt x="513517" y="0"/>
                  </a:lnTo>
                  <a:lnTo>
                    <a:pt x="513517" y="142328"/>
                  </a:lnTo>
                  <a:lnTo>
                    <a:pt x="0" y="142328"/>
                  </a:lnTo>
                  <a:close/>
                </a:path>
              </a:pathLst>
            </a:custGeom>
            <a:solidFill>
              <a:srgbClr val="07BD09"/>
            </a:solidFill>
          </p:spPr>
        </p:sp>
        <p:sp>
          <p:nvSpPr>
            <p:cNvPr id="4" name="TextBox 1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8" name="Freeform 9"/>
          <p:cNvSpPr/>
          <p:nvPr/>
        </p:nvSpPr>
        <p:spPr>
          <a:xfrm>
            <a:off x="167080" y="197171"/>
            <a:ext cx="6690920" cy="755329"/>
          </a:xfrm>
          <a:custGeom>
            <a:avLst/>
            <a:gdLst/>
            <a:ahLst/>
            <a:cxnLst/>
            <a:rect l="l" t="t" r="r" b="b"/>
            <a:pathLst>
              <a:path w="12711370" h="1277618">
                <a:moveTo>
                  <a:pt x="0" y="0"/>
                </a:moveTo>
                <a:lnTo>
                  <a:pt x="12711370" y="0"/>
                </a:lnTo>
                <a:lnTo>
                  <a:pt x="12711370" y="1277618"/>
                </a:lnTo>
                <a:lnTo>
                  <a:pt x="0" y="12776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0" name="Group 13"/>
          <p:cNvGrpSpPr/>
          <p:nvPr/>
        </p:nvGrpSpPr>
        <p:grpSpPr>
          <a:xfrm>
            <a:off x="14354848" y="9334500"/>
            <a:ext cx="3933152" cy="990600"/>
            <a:chOff x="0" y="0"/>
            <a:chExt cx="513517" cy="142328"/>
          </a:xfrm>
        </p:grpSpPr>
        <p:sp>
          <p:nvSpPr>
            <p:cNvPr id="11" name="Freeform 14"/>
            <p:cNvSpPr/>
            <p:nvPr/>
          </p:nvSpPr>
          <p:spPr>
            <a:xfrm>
              <a:off x="0" y="0"/>
              <a:ext cx="513517" cy="142328"/>
            </a:xfrm>
            <a:custGeom>
              <a:avLst/>
              <a:gdLst/>
              <a:ahLst/>
              <a:cxnLst/>
              <a:rect l="l" t="t" r="r" b="b"/>
              <a:pathLst>
                <a:path w="513517" h="142328">
                  <a:moveTo>
                    <a:pt x="0" y="0"/>
                  </a:moveTo>
                  <a:lnTo>
                    <a:pt x="513517" y="0"/>
                  </a:lnTo>
                  <a:lnTo>
                    <a:pt x="513517" y="142328"/>
                  </a:lnTo>
                  <a:lnTo>
                    <a:pt x="0" y="142328"/>
                  </a:lnTo>
                  <a:close/>
                </a:path>
              </a:pathLst>
            </a:custGeom>
            <a:solidFill>
              <a:srgbClr val="FFD600"/>
            </a:solidFill>
          </p:spPr>
        </p:sp>
        <p:sp>
          <p:nvSpPr>
            <p:cNvPr id="12" name="TextBox 1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13" name="Freeform 2"/>
          <p:cNvSpPr/>
          <p:nvPr/>
        </p:nvSpPr>
        <p:spPr>
          <a:xfrm>
            <a:off x="638175" y="8982075"/>
            <a:ext cx="13030200" cy="1584961"/>
          </a:xfrm>
          <a:custGeom>
            <a:avLst/>
            <a:gdLst/>
            <a:ahLst/>
            <a:cxnLst/>
            <a:rect l="l" t="t" r="r" b="b"/>
            <a:pathLst>
              <a:path w="13838220" h="1723441">
                <a:moveTo>
                  <a:pt x="0" y="0"/>
                </a:moveTo>
                <a:lnTo>
                  <a:pt x="13838220" y="0"/>
                </a:lnTo>
                <a:lnTo>
                  <a:pt x="13838220" y="1723442"/>
                </a:lnTo>
                <a:lnTo>
                  <a:pt x="0" y="17234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72922" r="-5365" b="-373103"/>
            </a:stretch>
          </a:blipFill>
        </p:spPr>
      </p:sp>
      <p:pic>
        <p:nvPicPr>
          <p:cNvPr id="14" name="Picture 2" descr="D:\FILE OSI TERBARU\LOGO ALL\logo_capaian - Cop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11" y="114300"/>
            <a:ext cx="7086589" cy="100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39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0" y="9334500"/>
            <a:ext cx="15925800" cy="952500"/>
            <a:chOff x="0" y="0"/>
            <a:chExt cx="513517" cy="142328"/>
          </a:xfrm>
        </p:grpSpPr>
        <p:sp>
          <p:nvSpPr>
            <p:cNvPr id="3" name="Freeform 17"/>
            <p:cNvSpPr/>
            <p:nvPr/>
          </p:nvSpPr>
          <p:spPr>
            <a:xfrm>
              <a:off x="0" y="0"/>
              <a:ext cx="513517" cy="142328"/>
            </a:xfrm>
            <a:custGeom>
              <a:avLst/>
              <a:gdLst/>
              <a:ahLst/>
              <a:cxnLst/>
              <a:rect l="l" t="t" r="r" b="b"/>
              <a:pathLst>
                <a:path w="513517" h="142328">
                  <a:moveTo>
                    <a:pt x="0" y="0"/>
                  </a:moveTo>
                  <a:lnTo>
                    <a:pt x="513517" y="0"/>
                  </a:lnTo>
                  <a:lnTo>
                    <a:pt x="513517" y="142328"/>
                  </a:lnTo>
                  <a:lnTo>
                    <a:pt x="0" y="142328"/>
                  </a:lnTo>
                  <a:close/>
                </a:path>
              </a:pathLst>
            </a:custGeom>
            <a:solidFill>
              <a:srgbClr val="07BD09"/>
            </a:solidFill>
          </p:spPr>
        </p:sp>
        <p:sp>
          <p:nvSpPr>
            <p:cNvPr id="4" name="TextBox 1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8" name="Freeform 9"/>
          <p:cNvSpPr/>
          <p:nvPr/>
        </p:nvSpPr>
        <p:spPr>
          <a:xfrm>
            <a:off x="167080" y="197171"/>
            <a:ext cx="6690920" cy="755329"/>
          </a:xfrm>
          <a:custGeom>
            <a:avLst/>
            <a:gdLst/>
            <a:ahLst/>
            <a:cxnLst/>
            <a:rect l="l" t="t" r="r" b="b"/>
            <a:pathLst>
              <a:path w="12711370" h="1277618">
                <a:moveTo>
                  <a:pt x="0" y="0"/>
                </a:moveTo>
                <a:lnTo>
                  <a:pt x="12711370" y="0"/>
                </a:lnTo>
                <a:lnTo>
                  <a:pt x="12711370" y="1277618"/>
                </a:lnTo>
                <a:lnTo>
                  <a:pt x="0" y="12776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0" name="Group 13"/>
          <p:cNvGrpSpPr/>
          <p:nvPr/>
        </p:nvGrpSpPr>
        <p:grpSpPr>
          <a:xfrm>
            <a:off x="14354848" y="9334500"/>
            <a:ext cx="3933152" cy="990600"/>
            <a:chOff x="0" y="0"/>
            <a:chExt cx="513517" cy="142328"/>
          </a:xfrm>
        </p:grpSpPr>
        <p:sp>
          <p:nvSpPr>
            <p:cNvPr id="11" name="Freeform 14"/>
            <p:cNvSpPr/>
            <p:nvPr/>
          </p:nvSpPr>
          <p:spPr>
            <a:xfrm>
              <a:off x="0" y="0"/>
              <a:ext cx="513517" cy="142328"/>
            </a:xfrm>
            <a:custGeom>
              <a:avLst/>
              <a:gdLst/>
              <a:ahLst/>
              <a:cxnLst/>
              <a:rect l="l" t="t" r="r" b="b"/>
              <a:pathLst>
                <a:path w="513517" h="142328">
                  <a:moveTo>
                    <a:pt x="0" y="0"/>
                  </a:moveTo>
                  <a:lnTo>
                    <a:pt x="513517" y="0"/>
                  </a:lnTo>
                  <a:lnTo>
                    <a:pt x="513517" y="142328"/>
                  </a:lnTo>
                  <a:lnTo>
                    <a:pt x="0" y="142328"/>
                  </a:lnTo>
                  <a:close/>
                </a:path>
              </a:pathLst>
            </a:custGeom>
            <a:solidFill>
              <a:srgbClr val="FFD600"/>
            </a:solidFill>
          </p:spPr>
        </p:sp>
        <p:sp>
          <p:nvSpPr>
            <p:cNvPr id="12" name="TextBox 1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13" name="Freeform 2"/>
          <p:cNvSpPr/>
          <p:nvPr/>
        </p:nvSpPr>
        <p:spPr>
          <a:xfrm>
            <a:off x="638175" y="8982075"/>
            <a:ext cx="13030200" cy="1584961"/>
          </a:xfrm>
          <a:custGeom>
            <a:avLst/>
            <a:gdLst/>
            <a:ahLst/>
            <a:cxnLst/>
            <a:rect l="l" t="t" r="r" b="b"/>
            <a:pathLst>
              <a:path w="13838220" h="1723441">
                <a:moveTo>
                  <a:pt x="0" y="0"/>
                </a:moveTo>
                <a:lnTo>
                  <a:pt x="13838220" y="0"/>
                </a:lnTo>
                <a:lnTo>
                  <a:pt x="13838220" y="1723442"/>
                </a:lnTo>
                <a:lnTo>
                  <a:pt x="0" y="17234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72922" r="-5365" b="-373103"/>
            </a:stretch>
          </a:blipFill>
        </p:spPr>
      </p:sp>
      <p:pic>
        <p:nvPicPr>
          <p:cNvPr id="14" name="Picture 2" descr="D:\FILE OSI TERBARU\LOGO ALL\logo_capaian - Cop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11" y="114300"/>
            <a:ext cx="7086589" cy="100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42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0" y="9334500"/>
            <a:ext cx="15925800" cy="952500"/>
            <a:chOff x="0" y="0"/>
            <a:chExt cx="513517" cy="142328"/>
          </a:xfrm>
        </p:grpSpPr>
        <p:sp>
          <p:nvSpPr>
            <p:cNvPr id="3" name="Freeform 17"/>
            <p:cNvSpPr/>
            <p:nvPr/>
          </p:nvSpPr>
          <p:spPr>
            <a:xfrm>
              <a:off x="0" y="0"/>
              <a:ext cx="513517" cy="142328"/>
            </a:xfrm>
            <a:custGeom>
              <a:avLst/>
              <a:gdLst/>
              <a:ahLst/>
              <a:cxnLst/>
              <a:rect l="l" t="t" r="r" b="b"/>
              <a:pathLst>
                <a:path w="513517" h="142328">
                  <a:moveTo>
                    <a:pt x="0" y="0"/>
                  </a:moveTo>
                  <a:lnTo>
                    <a:pt x="513517" y="0"/>
                  </a:lnTo>
                  <a:lnTo>
                    <a:pt x="513517" y="142328"/>
                  </a:lnTo>
                  <a:lnTo>
                    <a:pt x="0" y="142328"/>
                  </a:lnTo>
                  <a:close/>
                </a:path>
              </a:pathLst>
            </a:custGeom>
            <a:solidFill>
              <a:srgbClr val="07BD09"/>
            </a:solidFill>
          </p:spPr>
        </p:sp>
        <p:sp>
          <p:nvSpPr>
            <p:cNvPr id="4" name="TextBox 1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8" name="Freeform 9"/>
          <p:cNvSpPr/>
          <p:nvPr/>
        </p:nvSpPr>
        <p:spPr>
          <a:xfrm>
            <a:off x="167080" y="197171"/>
            <a:ext cx="6690920" cy="755329"/>
          </a:xfrm>
          <a:custGeom>
            <a:avLst/>
            <a:gdLst/>
            <a:ahLst/>
            <a:cxnLst/>
            <a:rect l="l" t="t" r="r" b="b"/>
            <a:pathLst>
              <a:path w="12711370" h="1277618">
                <a:moveTo>
                  <a:pt x="0" y="0"/>
                </a:moveTo>
                <a:lnTo>
                  <a:pt x="12711370" y="0"/>
                </a:lnTo>
                <a:lnTo>
                  <a:pt x="12711370" y="1277618"/>
                </a:lnTo>
                <a:lnTo>
                  <a:pt x="0" y="12776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0" name="Group 13"/>
          <p:cNvGrpSpPr/>
          <p:nvPr/>
        </p:nvGrpSpPr>
        <p:grpSpPr>
          <a:xfrm>
            <a:off x="14354848" y="9334500"/>
            <a:ext cx="3933152" cy="990600"/>
            <a:chOff x="0" y="0"/>
            <a:chExt cx="513517" cy="142328"/>
          </a:xfrm>
        </p:grpSpPr>
        <p:sp>
          <p:nvSpPr>
            <p:cNvPr id="11" name="Freeform 14"/>
            <p:cNvSpPr/>
            <p:nvPr/>
          </p:nvSpPr>
          <p:spPr>
            <a:xfrm>
              <a:off x="0" y="0"/>
              <a:ext cx="513517" cy="142328"/>
            </a:xfrm>
            <a:custGeom>
              <a:avLst/>
              <a:gdLst/>
              <a:ahLst/>
              <a:cxnLst/>
              <a:rect l="l" t="t" r="r" b="b"/>
              <a:pathLst>
                <a:path w="513517" h="142328">
                  <a:moveTo>
                    <a:pt x="0" y="0"/>
                  </a:moveTo>
                  <a:lnTo>
                    <a:pt x="513517" y="0"/>
                  </a:lnTo>
                  <a:lnTo>
                    <a:pt x="513517" y="142328"/>
                  </a:lnTo>
                  <a:lnTo>
                    <a:pt x="0" y="142328"/>
                  </a:lnTo>
                  <a:close/>
                </a:path>
              </a:pathLst>
            </a:custGeom>
            <a:solidFill>
              <a:srgbClr val="FFD600"/>
            </a:solidFill>
          </p:spPr>
        </p:sp>
        <p:sp>
          <p:nvSpPr>
            <p:cNvPr id="12" name="TextBox 1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13" name="Freeform 2"/>
          <p:cNvSpPr/>
          <p:nvPr/>
        </p:nvSpPr>
        <p:spPr>
          <a:xfrm>
            <a:off x="638175" y="8982075"/>
            <a:ext cx="13030200" cy="1584961"/>
          </a:xfrm>
          <a:custGeom>
            <a:avLst/>
            <a:gdLst/>
            <a:ahLst/>
            <a:cxnLst/>
            <a:rect l="l" t="t" r="r" b="b"/>
            <a:pathLst>
              <a:path w="13838220" h="1723441">
                <a:moveTo>
                  <a:pt x="0" y="0"/>
                </a:moveTo>
                <a:lnTo>
                  <a:pt x="13838220" y="0"/>
                </a:lnTo>
                <a:lnTo>
                  <a:pt x="13838220" y="1723442"/>
                </a:lnTo>
                <a:lnTo>
                  <a:pt x="0" y="17234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72922" r="-5365" b="-373103"/>
            </a:stretch>
          </a:blipFill>
        </p:spPr>
      </p:sp>
      <p:pic>
        <p:nvPicPr>
          <p:cNvPr id="14" name="Picture 2" descr="D:\FILE OSI TERBARU\LOGO ALL\logo_capaian - Cop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11" y="114300"/>
            <a:ext cx="7086589" cy="100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19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0" y="9334500"/>
            <a:ext cx="15925800" cy="952500"/>
            <a:chOff x="0" y="0"/>
            <a:chExt cx="513517" cy="142328"/>
          </a:xfrm>
        </p:grpSpPr>
        <p:sp>
          <p:nvSpPr>
            <p:cNvPr id="3" name="Freeform 17"/>
            <p:cNvSpPr/>
            <p:nvPr/>
          </p:nvSpPr>
          <p:spPr>
            <a:xfrm>
              <a:off x="0" y="0"/>
              <a:ext cx="513517" cy="142328"/>
            </a:xfrm>
            <a:custGeom>
              <a:avLst/>
              <a:gdLst/>
              <a:ahLst/>
              <a:cxnLst/>
              <a:rect l="l" t="t" r="r" b="b"/>
              <a:pathLst>
                <a:path w="513517" h="142328">
                  <a:moveTo>
                    <a:pt x="0" y="0"/>
                  </a:moveTo>
                  <a:lnTo>
                    <a:pt x="513517" y="0"/>
                  </a:lnTo>
                  <a:lnTo>
                    <a:pt x="513517" y="142328"/>
                  </a:lnTo>
                  <a:lnTo>
                    <a:pt x="0" y="142328"/>
                  </a:lnTo>
                  <a:close/>
                </a:path>
              </a:pathLst>
            </a:custGeom>
            <a:solidFill>
              <a:srgbClr val="07BD09"/>
            </a:solidFill>
          </p:spPr>
        </p:sp>
        <p:sp>
          <p:nvSpPr>
            <p:cNvPr id="4" name="TextBox 1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8" name="Freeform 9"/>
          <p:cNvSpPr/>
          <p:nvPr/>
        </p:nvSpPr>
        <p:spPr>
          <a:xfrm>
            <a:off x="167080" y="197171"/>
            <a:ext cx="6690920" cy="755329"/>
          </a:xfrm>
          <a:custGeom>
            <a:avLst/>
            <a:gdLst/>
            <a:ahLst/>
            <a:cxnLst/>
            <a:rect l="l" t="t" r="r" b="b"/>
            <a:pathLst>
              <a:path w="12711370" h="1277618">
                <a:moveTo>
                  <a:pt x="0" y="0"/>
                </a:moveTo>
                <a:lnTo>
                  <a:pt x="12711370" y="0"/>
                </a:lnTo>
                <a:lnTo>
                  <a:pt x="12711370" y="1277618"/>
                </a:lnTo>
                <a:lnTo>
                  <a:pt x="0" y="12776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0" name="Group 13"/>
          <p:cNvGrpSpPr/>
          <p:nvPr/>
        </p:nvGrpSpPr>
        <p:grpSpPr>
          <a:xfrm>
            <a:off x="14354848" y="9334500"/>
            <a:ext cx="3933152" cy="990600"/>
            <a:chOff x="0" y="0"/>
            <a:chExt cx="513517" cy="142328"/>
          </a:xfrm>
        </p:grpSpPr>
        <p:sp>
          <p:nvSpPr>
            <p:cNvPr id="11" name="Freeform 14"/>
            <p:cNvSpPr/>
            <p:nvPr/>
          </p:nvSpPr>
          <p:spPr>
            <a:xfrm>
              <a:off x="0" y="0"/>
              <a:ext cx="513517" cy="142328"/>
            </a:xfrm>
            <a:custGeom>
              <a:avLst/>
              <a:gdLst/>
              <a:ahLst/>
              <a:cxnLst/>
              <a:rect l="l" t="t" r="r" b="b"/>
              <a:pathLst>
                <a:path w="513517" h="142328">
                  <a:moveTo>
                    <a:pt x="0" y="0"/>
                  </a:moveTo>
                  <a:lnTo>
                    <a:pt x="513517" y="0"/>
                  </a:lnTo>
                  <a:lnTo>
                    <a:pt x="513517" y="142328"/>
                  </a:lnTo>
                  <a:lnTo>
                    <a:pt x="0" y="142328"/>
                  </a:lnTo>
                  <a:close/>
                </a:path>
              </a:pathLst>
            </a:custGeom>
            <a:solidFill>
              <a:srgbClr val="FFD600"/>
            </a:solidFill>
          </p:spPr>
        </p:sp>
        <p:sp>
          <p:nvSpPr>
            <p:cNvPr id="12" name="TextBox 1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13" name="Freeform 2"/>
          <p:cNvSpPr/>
          <p:nvPr/>
        </p:nvSpPr>
        <p:spPr>
          <a:xfrm>
            <a:off x="638175" y="8982075"/>
            <a:ext cx="13030200" cy="1584961"/>
          </a:xfrm>
          <a:custGeom>
            <a:avLst/>
            <a:gdLst/>
            <a:ahLst/>
            <a:cxnLst/>
            <a:rect l="l" t="t" r="r" b="b"/>
            <a:pathLst>
              <a:path w="13838220" h="1723441">
                <a:moveTo>
                  <a:pt x="0" y="0"/>
                </a:moveTo>
                <a:lnTo>
                  <a:pt x="13838220" y="0"/>
                </a:lnTo>
                <a:lnTo>
                  <a:pt x="13838220" y="1723442"/>
                </a:lnTo>
                <a:lnTo>
                  <a:pt x="0" y="17234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72922" r="-5365" b="-373103"/>
            </a:stretch>
          </a:blipFill>
        </p:spPr>
      </p:sp>
      <p:pic>
        <p:nvPicPr>
          <p:cNvPr id="14" name="Picture 2" descr="D:\FILE OSI TERBARU\LOGO ALL\logo_capaian - Cop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11" y="114300"/>
            <a:ext cx="7086589" cy="100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17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0" y="9334500"/>
            <a:ext cx="15925800" cy="952500"/>
            <a:chOff x="0" y="0"/>
            <a:chExt cx="513517" cy="142328"/>
          </a:xfrm>
        </p:grpSpPr>
        <p:sp>
          <p:nvSpPr>
            <p:cNvPr id="3" name="Freeform 17"/>
            <p:cNvSpPr/>
            <p:nvPr/>
          </p:nvSpPr>
          <p:spPr>
            <a:xfrm>
              <a:off x="0" y="0"/>
              <a:ext cx="513517" cy="142328"/>
            </a:xfrm>
            <a:custGeom>
              <a:avLst/>
              <a:gdLst/>
              <a:ahLst/>
              <a:cxnLst/>
              <a:rect l="l" t="t" r="r" b="b"/>
              <a:pathLst>
                <a:path w="513517" h="142328">
                  <a:moveTo>
                    <a:pt x="0" y="0"/>
                  </a:moveTo>
                  <a:lnTo>
                    <a:pt x="513517" y="0"/>
                  </a:lnTo>
                  <a:lnTo>
                    <a:pt x="513517" y="142328"/>
                  </a:lnTo>
                  <a:lnTo>
                    <a:pt x="0" y="142328"/>
                  </a:lnTo>
                  <a:close/>
                </a:path>
              </a:pathLst>
            </a:custGeom>
            <a:solidFill>
              <a:srgbClr val="07BD09"/>
            </a:solidFill>
          </p:spPr>
        </p:sp>
        <p:sp>
          <p:nvSpPr>
            <p:cNvPr id="4" name="TextBox 1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grpSp>
        <p:nvGrpSpPr>
          <p:cNvPr id="5" name="Group 13"/>
          <p:cNvGrpSpPr/>
          <p:nvPr/>
        </p:nvGrpSpPr>
        <p:grpSpPr>
          <a:xfrm>
            <a:off x="14354848" y="9334500"/>
            <a:ext cx="3933152" cy="990600"/>
            <a:chOff x="0" y="0"/>
            <a:chExt cx="513517" cy="142328"/>
          </a:xfrm>
        </p:grpSpPr>
        <p:sp>
          <p:nvSpPr>
            <p:cNvPr id="6" name="Freeform 14"/>
            <p:cNvSpPr/>
            <p:nvPr/>
          </p:nvSpPr>
          <p:spPr>
            <a:xfrm>
              <a:off x="0" y="0"/>
              <a:ext cx="513517" cy="142328"/>
            </a:xfrm>
            <a:custGeom>
              <a:avLst/>
              <a:gdLst/>
              <a:ahLst/>
              <a:cxnLst/>
              <a:rect l="l" t="t" r="r" b="b"/>
              <a:pathLst>
                <a:path w="513517" h="142328">
                  <a:moveTo>
                    <a:pt x="0" y="0"/>
                  </a:moveTo>
                  <a:lnTo>
                    <a:pt x="513517" y="0"/>
                  </a:lnTo>
                  <a:lnTo>
                    <a:pt x="513517" y="142328"/>
                  </a:lnTo>
                  <a:lnTo>
                    <a:pt x="0" y="142328"/>
                  </a:lnTo>
                  <a:close/>
                </a:path>
              </a:pathLst>
            </a:custGeom>
            <a:solidFill>
              <a:srgbClr val="FFD600"/>
            </a:solidFill>
          </p:spPr>
        </p:sp>
        <p:sp>
          <p:nvSpPr>
            <p:cNvPr id="7" name="TextBox 1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8" name="Freeform 9"/>
          <p:cNvSpPr/>
          <p:nvPr/>
        </p:nvSpPr>
        <p:spPr>
          <a:xfrm>
            <a:off x="167080" y="197171"/>
            <a:ext cx="6690920" cy="755329"/>
          </a:xfrm>
          <a:custGeom>
            <a:avLst/>
            <a:gdLst/>
            <a:ahLst/>
            <a:cxnLst/>
            <a:rect l="l" t="t" r="r" b="b"/>
            <a:pathLst>
              <a:path w="12711370" h="1277618">
                <a:moveTo>
                  <a:pt x="0" y="0"/>
                </a:moveTo>
                <a:lnTo>
                  <a:pt x="12711370" y="0"/>
                </a:lnTo>
                <a:lnTo>
                  <a:pt x="12711370" y="1277618"/>
                </a:lnTo>
                <a:lnTo>
                  <a:pt x="0" y="12776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2"/>
          <p:cNvSpPr/>
          <p:nvPr/>
        </p:nvSpPr>
        <p:spPr>
          <a:xfrm>
            <a:off x="638175" y="8982075"/>
            <a:ext cx="13030200" cy="1584961"/>
          </a:xfrm>
          <a:custGeom>
            <a:avLst/>
            <a:gdLst/>
            <a:ahLst/>
            <a:cxnLst/>
            <a:rect l="l" t="t" r="r" b="b"/>
            <a:pathLst>
              <a:path w="13838220" h="1723441">
                <a:moveTo>
                  <a:pt x="0" y="0"/>
                </a:moveTo>
                <a:lnTo>
                  <a:pt x="13838220" y="0"/>
                </a:lnTo>
                <a:lnTo>
                  <a:pt x="13838220" y="1723442"/>
                </a:lnTo>
                <a:lnTo>
                  <a:pt x="0" y="17234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72922" r="-5365" b="-373103"/>
            </a:stretch>
          </a:blipFill>
        </p:spPr>
      </p:sp>
      <p:pic>
        <p:nvPicPr>
          <p:cNvPr id="10" name="Picture 2" descr="D:\FILE OSI TERBARU\LOGO ALL\logo_capaian - Cop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11" y="114300"/>
            <a:ext cx="7086589" cy="100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09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0" y="9334500"/>
            <a:ext cx="15925800" cy="952500"/>
            <a:chOff x="0" y="0"/>
            <a:chExt cx="513517" cy="142328"/>
          </a:xfrm>
        </p:grpSpPr>
        <p:sp>
          <p:nvSpPr>
            <p:cNvPr id="3" name="Freeform 17"/>
            <p:cNvSpPr/>
            <p:nvPr/>
          </p:nvSpPr>
          <p:spPr>
            <a:xfrm>
              <a:off x="0" y="0"/>
              <a:ext cx="513517" cy="142328"/>
            </a:xfrm>
            <a:custGeom>
              <a:avLst/>
              <a:gdLst/>
              <a:ahLst/>
              <a:cxnLst/>
              <a:rect l="l" t="t" r="r" b="b"/>
              <a:pathLst>
                <a:path w="513517" h="142328">
                  <a:moveTo>
                    <a:pt x="0" y="0"/>
                  </a:moveTo>
                  <a:lnTo>
                    <a:pt x="513517" y="0"/>
                  </a:lnTo>
                  <a:lnTo>
                    <a:pt x="513517" y="142328"/>
                  </a:lnTo>
                  <a:lnTo>
                    <a:pt x="0" y="142328"/>
                  </a:lnTo>
                  <a:close/>
                </a:path>
              </a:pathLst>
            </a:custGeom>
            <a:solidFill>
              <a:srgbClr val="07BD09"/>
            </a:solidFill>
          </p:spPr>
        </p:sp>
        <p:sp>
          <p:nvSpPr>
            <p:cNvPr id="4" name="TextBox 1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grpSp>
        <p:nvGrpSpPr>
          <p:cNvPr id="5" name="Group 13"/>
          <p:cNvGrpSpPr/>
          <p:nvPr/>
        </p:nvGrpSpPr>
        <p:grpSpPr>
          <a:xfrm>
            <a:off x="14354848" y="9334500"/>
            <a:ext cx="3933152" cy="990600"/>
            <a:chOff x="0" y="0"/>
            <a:chExt cx="513517" cy="142328"/>
          </a:xfrm>
        </p:grpSpPr>
        <p:sp>
          <p:nvSpPr>
            <p:cNvPr id="6" name="Freeform 14"/>
            <p:cNvSpPr/>
            <p:nvPr/>
          </p:nvSpPr>
          <p:spPr>
            <a:xfrm>
              <a:off x="0" y="0"/>
              <a:ext cx="513517" cy="142328"/>
            </a:xfrm>
            <a:custGeom>
              <a:avLst/>
              <a:gdLst/>
              <a:ahLst/>
              <a:cxnLst/>
              <a:rect l="l" t="t" r="r" b="b"/>
              <a:pathLst>
                <a:path w="513517" h="142328">
                  <a:moveTo>
                    <a:pt x="0" y="0"/>
                  </a:moveTo>
                  <a:lnTo>
                    <a:pt x="513517" y="0"/>
                  </a:lnTo>
                  <a:lnTo>
                    <a:pt x="513517" y="142328"/>
                  </a:lnTo>
                  <a:lnTo>
                    <a:pt x="0" y="142328"/>
                  </a:lnTo>
                  <a:close/>
                </a:path>
              </a:pathLst>
            </a:custGeom>
            <a:solidFill>
              <a:srgbClr val="FFD600"/>
            </a:solidFill>
          </p:spPr>
        </p:sp>
        <p:sp>
          <p:nvSpPr>
            <p:cNvPr id="7" name="TextBox 1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8" name="Freeform 9"/>
          <p:cNvSpPr/>
          <p:nvPr/>
        </p:nvSpPr>
        <p:spPr>
          <a:xfrm>
            <a:off x="167080" y="197171"/>
            <a:ext cx="6690920" cy="755329"/>
          </a:xfrm>
          <a:custGeom>
            <a:avLst/>
            <a:gdLst/>
            <a:ahLst/>
            <a:cxnLst/>
            <a:rect l="l" t="t" r="r" b="b"/>
            <a:pathLst>
              <a:path w="12711370" h="1277618">
                <a:moveTo>
                  <a:pt x="0" y="0"/>
                </a:moveTo>
                <a:lnTo>
                  <a:pt x="12711370" y="0"/>
                </a:lnTo>
                <a:lnTo>
                  <a:pt x="12711370" y="1277618"/>
                </a:lnTo>
                <a:lnTo>
                  <a:pt x="0" y="12776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2"/>
          <p:cNvSpPr/>
          <p:nvPr/>
        </p:nvSpPr>
        <p:spPr>
          <a:xfrm>
            <a:off x="638175" y="8982075"/>
            <a:ext cx="13030200" cy="1584961"/>
          </a:xfrm>
          <a:custGeom>
            <a:avLst/>
            <a:gdLst/>
            <a:ahLst/>
            <a:cxnLst/>
            <a:rect l="l" t="t" r="r" b="b"/>
            <a:pathLst>
              <a:path w="13838220" h="1723441">
                <a:moveTo>
                  <a:pt x="0" y="0"/>
                </a:moveTo>
                <a:lnTo>
                  <a:pt x="13838220" y="0"/>
                </a:lnTo>
                <a:lnTo>
                  <a:pt x="13838220" y="1723442"/>
                </a:lnTo>
                <a:lnTo>
                  <a:pt x="0" y="17234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72922" r="-5365" b="-373103"/>
            </a:stretch>
          </a:blipFill>
        </p:spPr>
      </p:sp>
      <p:pic>
        <p:nvPicPr>
          <p:cNvPr id="10" name="Picture 2" descr="D:\FILE OSI TERBARU\LOGO ALL\logo_capaian - Cop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11" y="114300"/>
            <a:ext cx="7086589" cy="100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839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Office PowerPoint</Application>
  <PresentationFormat>Custom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Yellow Modern Elegant Company Profile Presentation</dc:title>
  <dc:creator>Ekonomi</dc:creator>
  <cp:lastModifiedBy>Ekonomi</cp:lastModifiedBy>
  <cp:revision>8</cp:revision>
  <dcterms:created xsi:type="dcterms:W3CDTF">2006-08-16T00:00:00Z</dcterms:created>
  <dcterms:modified xsi:type="dcterms:W3CDTF">2023-08-14T01:46:43Z</dcterms:modified>
  <dc:identifier>DAFrNgT2yvw</dc:identifier>
</cp:coreProperties>
</file>